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5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</p:sldIdLst>
  <p:sldSz cy="6858000" cx="12192000"/>
  <p:notesSz cx="6858000" cy="9144000"/>
  <p:embeddedFontLst>
    <p:embeddedFont>
      <p:font typeface="Century Gothic"/>
      <p:regular r:id="rId10"/>
      <p:bold r:id="rId11"/>
      <p:italic r:id="rId12"/>
      <p:boldItalic r:id="rId1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CenturyGothic-bold.fntdata"/><Relationship Id="rId10" Type="http://schemas.openxmlformats.org/officeDocument/2006/relationships/font" Target="fonts/CenturyGothic-regular.fntdata"/><Relationship Id="rId13" Type="http://schemas.openxmlformats.org/officeDocument/2006/relationships/font" Target="fonts/CenturyGothic-boldItalic.fntdata"/><Relationship Id="rId12" Type="http://schemas.openxmlformats.org/officeDocument/2006/relationships/font" Target="fonts/CenturyGothic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2f35823304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2f3582330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2-HD-BTM.png" id="13" name="Google Shape;13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/>
          <p:nvPr>
            <p:ph type="ctrTitle"/>
          </p:nvPr>
        </p:nvSpPr>
        <p:spPr>
          <a:xfrm>
            <a:off x="1371600" y="1803405"/>
            <a:ext cx="9448800" cy="182509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entury Gothic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1371600" y="3632201"/>
            <a:ext cx="9448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0" type="dt"/>
          </p:nvPr>
        </p:nvSpPr>
        <p:spPr>
          <a:xfrm>
            <a:off x="7909561" y="4314328"/>
            <a:ext cx="2910840" cy="3746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1371600" y="4323845"/>
            <a:ext cx="640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077200" y="14308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全景圖片 (含標題)">
  <p:cSld name="全景圖片 (含標題)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/>
          <p:nvPr>
            <p:ph type="title"/>
          </p:nvPr>
        </p:nvSpPr>
        <p:spPr>
          <a:xfrm>
            <a:off x="685777" y="4697360"/>
            <a:ext cx="10822034" cy="8193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/>
          <p:nvPr>
            <p:ph idx="2" type="pic"/>
          </p:nvPr>
        </p:nvSpPr>
        <p:spPr>
          <a:xfrm>
            <a:off x="681727" y="941439"/>
            <a:ext cx="10821840" cy="3478161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11"/>
          <p:cNvSpPr txBox="1"/>
          <p:nvPr>
            <p:ph idx="1" type="body"/>
          </p:nvPr>
        </p:nvSpPr>
        <p:spPr>
          <a:xfrm>
            <a:off x="685800" y="5516715"/>
            <a:ext cx="10820400" cy="7019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說明文字" showMasterSp="0">
  <p:cSld name="標題與說明文字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2-HD-BTM.png" id="79" name="Google Shape;79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2"/>
          <p:cNvSpPr txBox="1"/>
          <p:nvPr>
            <p:ph type="title"/>
          </p:nvPr>
        </p:nvSpPr>
        <p:spPr>
          <a:xfrm>
            <a:off x="685800" y="753532"/>
            <a:ext cx="10820400" cy="28024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" type="body"/>
          </p:nvPr>
        </p:nvSpPr>
        <p:spPr>
          <a:xfrm>
            <a:off x="1024467" y="3649133"/>
            <a:ext cx="10130516" cy="999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2" name="Google Shape;82;p12"/>
          <p:cNvSpPr txBox="1"/>
          <p:nvPr>
            <p:ph idx="10" type="dt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1" type="ftr"/>
          </p:nvPr>
        </p:nvSpPr>
        <p:spPr>
          <a:xfrm>
            <a:off x="685800" y="379941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2"/>
          <p:cNvSpPr txBox="1"/>
          <p:nvPr>
            <p:ph idx="12" type="sldNum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引述 (含標題)" showMasterSp="0">
  <p:cSld name="引述 (含標題)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2-HD-BTM.png" id="86" name="Google Shape;86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 txBox="1"/>
          <p:nvPr>
            <p:ph type="title"/>
          </p:nvPr>
        </p:nvSpPr>
        <p:spPr>
          <a:xfrm>
            <a:off x="1024467" y="753533"/>
            <a:ext cx="10151533" cy="26044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3"/>
          <p:cNvSpPr txBox="1"/>
          <p:nvPr>
            <p:ph idx="1" type="body"/>
          </p:nvPr>
        </p:nvSpPr>
        <p:spPr>
          <a:xfrm>
            <a:off x="1303865" y="3365556"/>
            <a:ext cx="9592736" cy="444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9" name="Google Shape;89;p13"/>
          <p:cNvSpPr txBox="1"/>
          <p:nvPr>
            <p:ph idx="2" type="body"/>
          </p:nvPr>
        </p:nvSpPr>
        <p:spPr>
          <a:xfrm>
            <a:off x="1024467" y="3959862"/>
            <a:ext cx="10151533" cy="6798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0" name="Google Shape;90;p13"/>
          <p:cNvSpPr txBox="1"/>
          <p:nvPr>
            <p:ph idx="10" type="dt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3"/>
          <p:cNvSpPr txBox="1"/>
          <p:nvPr>
            <p:ph idx="11" type="ftr"/>
          </p:nvPr>
        </p:nvSpPr>
        <p:spPr>
          <a:xfrm>
            <a:off x="685800" y="379941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3"/>
          <p:cNvSpPr txBox="1"/>
          <p:nvPr>
            <p:ph idx="12" type="sldNum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3" name="Google Shape;93;p13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entury Gothic"/>
              <a:buNone/>
            </a:pPr>
            <a:r>
              <a:rPr b="0" lang="zh-TW" sz="80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94" name="Google Shape;94;p13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entury Gothic"/>
              <a:buNone/>
            </a:pPr>
            <a:r>
              <a:rPr b="0" lang="zh-TW" sz="80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名片" showMasterSp="0">
  <p:cSld name="名片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2-HD-BTM.png" id="96" name="Google Shape;96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/>
          <p:cNvSpPr txBox="1"/>
          <p:nvPr>
            <p:ph type="title"/>
          </p:nvPr>
        </p:nvSpPr>
        <p:spPr>
          <a:xfrm>
            <a:off x="1024495" y="1124701"/>
            <a:ext cx="10146186" cy="25118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4"/>
          <p:cNvSpPr txBox="1"/>
          <p:nvPr>
            <p:ph idx="1" type="body"/>
          </p:nvPr>
        </p:nvSpPr>
        <p:spPr>
          <a:xfrm>
            <a:off x="1024467" y="3648315"/>
            <a:ext cx="10144654" cy="999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9" name="Google Shape;99;p14"/>
          <p:cNvSpPr txBox="1"/>
          <p:nvPr>
            <p:ph idx="10" type="dt"/>
          </p:nvPr>
        </p:nvSpPr>
        <p:spPr>
          <a:xfrm>
            <a:off x="7814452" y="378883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4"/>
          <p:cNvSpPr txBox="1"/>
          <p:nvPr>
            <p:ph idx="11" type="ftr"/>
          </p:nvPr>
        </p:nvSpPr>
        <p:spPr>
          <a:xfrm>
            <a:off x="685800" y="378883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4"/>
          <p:cNvSpPr txBox="1"/>
          <p:nvPr>
            <p:ph idx="12" type="sldNum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欄">
  <p:cSld name="3 欄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/>
          <p:nvPr>
            <p:ph type="title"/>
          </p:nvPr>
        </p:nvSpPr>
        <p:spPr>
          <a:xfrm>
            <a:off x="2895600" y="761999"/>
            <a:ext cx="8610599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5"/>
          <p:cNvSpPr txBox="1"/>
          <p:nvPr>
            <p:ph idx="1" type="body"/>
          </p:nvPr>
        </p:nvSpPr>
        <p:spPr>
          <a:xfrm>
            <a:off x="685800" y="2202080"/>
            <a:ext cx="3456432" cy="6173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5" name="Google Shape;105;p15"/>
          <p:cNvSpPr txBox="1"/>
          <p:nvPr>
            <p:ph idx="2" type="body"/>
          </p:nvPr>
        </p:nvSpPr>
        <p:spPr>
          <a:xfrm>
            <a:off x="685799" y="2904565"/>
            <a:ext cx="3456432" cy="3314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06" name="Google Shape;106;p15"/>
          <p:cNvSpPr txBox="1"/>
          <p:nvPr>
            <p:ph idx="3" type="body"/>
          </p:nvPr>
        </p:nvSpPr>
        <p:spPr>
          <a:xfrm>
            <a:off x="4368800" y="2201333"/>
            <a:ext cx="3456432" cy="6265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7" name="Google Shape;107;p15"/>
          <p:cNvSpPr txBox="1"/>
          <p:nvPr>
            <p:ph idx="4" type="body"/>
          </p:nvPr>
        </p:nvSpPr>
        <p:spPr>
          <a:xfrm>
            <a:off x="4366858" y="2904067"/>
            <a:ext cx="3456432" cy="33146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08" name="Google Shape;108;p15"/>
          <p:cNvSpPr txBox="1"/>
          <p:nvPr>
            <p:ph idx="5" type="body"/>
          </p:nvPr>
        </p:nvSpPr>
        <p:spPr>
          <a:xfrm>
            <a:off x="8051800" y="2192866"/>
            <a:ext cx="3456432" cy="6265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9" name="Google Shape;109;p15"/>
          <p:cNvSpPr txBox="1"/>
          <p:nvPr>
            <p:ph idx="6" type="body"/>
          </p:nvPr>
        </p:nvSpPr>
        <p:spPr>
          <a:xfrm>
            <a:off x="8051801" y="2904565"/>
            <a:ext cx="3456432" cy="3314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10" name="Google Shape;110;p15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5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5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圖片欄">
  <p:cSld name="3 圖片欄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/>
          <p:nvPr>
            <p:ph type="title"/>
          </p:nvPr>
        </p:nvSpPr>
        <p:spPr>
          <a:xfrm>
            <a:off x="2895600" y="762000"/>
            <a:ext cx="8610599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16"/>
          <p:cNvSpPr txBox="1"/>
          <p:nvPr>
            <p:ph idx="1" type="body"/>
          </p:nvPr>
        </p:nvSpPr>
        <p:spPr>
          <a:xfrm>
            <a:off x="688618" y="4191000"/>
            <a:ext cx="3451582" cy="682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6" name="Google Shape;116;p16"/>
          <p:cNvSpPr/>
          <p:nvPr>
            <p:ph idx="2" type="pic"/>
          </p:nvPr>
        </p:nvSpPr>
        <p:spPr>
          <a:xfrm>
            <a:off x="688618" y="2362200"/>
            <a:ext cx="3451582" cy="1524000"/>
          </a:xfrm>
          <a:prstGeom prst="roundRect">
            <a:avLst>
              <a:gd fmla="val 0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117" name="Google Shape;117;p16"/>
          <p:cNvSpPr txBox="1"/>
          <p:nvPr>
            <p:ph idx="3" type="body"/>
          </p:nvPr>
        </p:nvSpPr>
        <p:spPr>
          <a:xfrm>
            <a:off x="688618" y="4873764"/>
            <a:ext cx="3451582" cy="13449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18" name="Google Shape;118;p16"/>
          <p:cNvSpPr txBox="1"/>
          <p:nvPr>
            <p:ph idx="4" type="body"/>
          </p:nvPr>
        </p:nvSpPr>
        <p:spPr>
          <a:xfrm>
            <a:off x="4374263" y="4191000"/>
            <a:ext cx="3448935" cy="682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9" name="Google Shape;119;p16"/>
          <p:cNvSpPr/>
          <p:nvPr>
            <p:ph idx="5" type="pic"/>
          </p:nvPr>
        </p:nvSpPr>
        <p:spPr>
          <a:xfrm>
            <a:off x="4374263" y="2362200"/>
            <a:ext cx="3448936" cy="1524000"/>
          </a:xfrm>
          <a:prstGeom prst="roundRect">
            <a:avLst>
              <a:gd fmla="val 0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120" name="Google Shape;120;p16"/>
          <p:cNvSpPr txBox="1"/>
          <p:nvPr>
            <p:ph idx="6" type="body"/>
          </p:nvPr>
        </p:nvSpPr>
        <p:spPr>
          <a:xfrm>
            <a:off x="4374264" y="4873763"/>
            <a:ext cx="3448935" cy="13449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21" name="Google Shape;121;p16"/>
          <p:cNvSpPr txBox="1"/>
          <p:nvPr>
            <p:ph idx="7" type="body"/>
          </p:nvPr>
        </p:nvSpPr>
        <p:spPr>
          <a:xfrm>
            <a:off x="8049731" y="4191000"/>
            <a:ext cx="3456469" cy="682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2" name="Google Shape;122;p16"/>
          <p:cNvSpPr/>
          <p:nvPr>
            <p:ph idx="8" type="pic"/>
          </p:nvPr>
        </p:nvSpPr>
        <p:spPr>
          <a:xfrm>
            <a:off x="8049855" y="2362200"/>
            <a:ext cx="3447878" cy="1524000"/>
          </a:xfrm>
          <a:prstGeom prst="roundRect">
            <a:avLst>
              <a:gd fmla="val 0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123" name="Google Shape;123;p16"/>
          <p:cNvSpPr txBox="1"/>
          <p:nvPr>
            <p:ph idx="9" type="body"/>
          </p:nvPr>
        </p:nvSpPr>
        <p:spPr>
          <a:xfrm>
            <a:off x="8049731" y="4873761"/>
            <a:ext cx="3452445" cy="13449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24" name="Google Shape;124;p16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16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16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直排文字" type="vertTx">
  <p:cSld name="VERTICAL_TEX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/>
          <p:cNvSpPr txBox="1"/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17"/>
          <p:cNvSpPr txBox="1"/>
          <p:nvPr>
            <p:ph idx="1" type="body"/>
          </p:nvPr>
        </p:nvSpPr>
        <p:spPr>
          <a:xfrm rot="5400000">
            <a:off x="4083938" y="-1203579"/>
            <a:ext cx="4024125" cy="108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0" name="Google Shape;130;p17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17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17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直排標題及文字" showMasterSp="0" type="vertTitleAndTx">
  <p:cSld name="VERTICAL_TITLE_AND_VERTICAL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2-HD-BTM.png" id="134" name="Google Shape;134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8"/>
          <p:cNvSpPr txBox="1"/>
          <p:nvPr>
            <p:ph type="title"/>
          </p:nvPr>
        </p:nvSpPr>
        <p:spPr>
          <a:xfrm rot="5400000">
            <a:off x="8525934" y="1667933"/>
            <a:ext cx="3903133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18"/>
          <p:cNvSpPr txBox="1"/>
          <p:nvPr>
            <p:ph idx="1" type="body"/>
          </p:nvPr>
        </p:nvSpPr>
        <p:spPr>
          <a:xfrm rot="5400000">
            <a:off x="3175000" y="-1405467"/>
            <a:ext cx="3903133" cy="82042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" name="Google Shape;137;p18"/>
          <p:cNvSpPr txBox="1"/>
          <p:nvPr>
            <p:ph idx="10" type="dt"/>
          </p:nvPr>
        </p:nvSpPr>
        <p:spPr>
          <a:xfrm>
            <a:off x="7814452" y="379941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18"/>
          <p:cNvSpPr txBox="1"/>
          <p:nvPr>
            <p:ph idx="11" type="ftr"/>
          </p:nvPr>
        </p:nvSpPr>
        <p:spPr>
          <a:xfrm>
            <a:off x="685800" y="381000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18"/>
          <p:cNvSpPr txBox="1"/>
          <p:nvPr>
            <p:ph idx="12" type="sldNum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內容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body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" showMasterSp="0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2-HD-BTM.png" id="26" name="Google Shape;26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 txBox="1"/>
          <p:nvPr>
            <p:ph type="title"/>
          </p:nvPr>
        </p:nvSpPr>
        <p:spPr>
          <a:xfrm>
            <a:off x="685800" y="753533"/>
            <a:ext cx="10820399" cy="28019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1024467" y="3641725"/>
            <a:ext cx="10490200" cy="955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" name="Google Shape;29;p4"/>
          <p:cNvSpPr txBox="1"/>
          <p:nvPr>
            <p:ph idx="10" type="dt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1" type="ftr"/>
          </p:nvPr>
        </p:nvSpPr>
        <p:spPr>
          <a:xfrm>
            <a:off x="685800" y="381001"/>
            <a:ext cx="6991492" cy="36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2" type="sldNum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個內容" type="twoObj">
  <p:cSld name="TWO_OBJECT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/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" type="body"/>
          </p:nvPr>
        </p:nvSpPr>
        <p:spPr>
          <a:xfrm>
            <a:off x="685800" y="2194559"/>
            <a:ext cx="5334000" cy="4024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2" type="body"/>
          </p:nvPr>
        </p:nvSpPr>
        <p:spPr>
          <a:xfrm>
            <a:off x="6172200" y="2194559"/>
            <a:ext cx="5334000" cy="4024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較" type="twoTxTwoObj">
  <p:cSld name="TWO_OBJECTS_WITH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/>
          <p:nvPr>
            <p:ph type="title"/>
          </p:nvPr>
        </p:nvSpPr>
        <p:spPr>
          <a:xfrm>
            <a:off x="2895600" y="762000"/>
            <a:ext cx="86106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" type="body"/>
          </p:nvPr>
        </p:nvSpPr>
        <p:spPr>
          <a:xfrm>
            <a:off x="914409" y="2183802"/>
            <a:ext cx="50799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 sz="2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2" name="Google Shape;42;p6"/>
          <p:cNvSpPr txBox="1"/>
          <p:nvPr>
            <p:ph idx="2" type="body"/>
          </p:nvPr>
        </p:nvSpPr>
        <p:spPr>
          <a:xfrm>
            <a:off x="685800" y="3132666"/>
            <a:ext cx="5311775" cy="30860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3" type="body"/>
          </p:nvPr>
        </p:nvSpPr>
        <p:spPr>
          <a:xfrm>
            <a:off x="6400800" y="2183802"/>
            <a:ext cx="510540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 sz="2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4" name="Google Shape;44;p6"/>
          <p:cNvSpPr txBox="1"/>
          <p:nvPr>
            <p:ph idx="4" type="body"/>
          </p:nvPr>
        </p:nvSpPr>
        <p:spPr>
          <a:xfrm>
            <a:off x="6172200" y="3132666"/>
            <a:ext cx="5334000" cy="30860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" type="titleOnly">
  <p:cSld name="TITLE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/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內容" type="objTx">
  <p:cSld name="OBJECT_WITH_CAPTION_TEX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/>
          <p:nvPr>
            <p:ph type="title"/>
          </p:nvPr>
        </p:nvSpPr>
        <p:spPr>
          <a:xfrm>
            <a:off x="685800" y="1524000"/>
            <a:ext cx="4114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" type="body"/>
          </p:nvPr>
        </p:nvSpPr>
        <p:spPr>
          <a:xfrm>
            <a:off x="4995582" y="746759"/>
            <a:ext cx="6510618" cy="54719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2" type="body"/>
          </p:nvPr>
        </p:nvSpPr>
        <p:spPr>
          <a:xfrm>
            <a:off x="685800" y="3124199"/>
            <a:ext cx="4114800" cy="30944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1" name="Google Shape;61;p9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圖片" type="picTx">
  <p:cSld name="PICTURE_WITH_CAPTION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/>
          <p:nvPr>
            <p:ph type="title"/>
          </p:nvPr>
        </p:nvSpPr>
        <p:spPr>
          <a:xfrm>
            <a:off x="685800" y="1524000"/>
            <a:ext cx="687324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/>
          <p:nvPr>
            <p:ph idx="2" type="pic"/>
          </p:nvPr>
        </p:nvSpPr>
        <p:spPr>
          <a:xfrm>
            <a:off x="7861238" y="751241"/>
            <a:ext cx="3644962" cy="5467443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685800" y="3124199"/>
            <a:ext cx="6873240" cy="30944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8" name="Google Shape;68;p10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0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1414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2-HD-TOP.png" id="6" name="Google Shape;6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12192000" cy="14414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/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b="0" i="0" sz="4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9"/>
          <p:cNvSpPr txBox="1"/>
          <p:nvPr>
            <p:ph type="ctrTitle"/>
          </p:nvPr>
        </p:nvSpPr>
        <p:spPr>
          <a:xfrm>
            <a:off x="6416659" y="553931"/>
            <a:ext cx="5280000" cy="1449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C0EC"/>
              </a:buClr>
              <a:buSzPts val="9900"/>
              <a:buFont typeface="Century Gothic"/>
              <a:buNone/>
            </a:pPr>
            <a:r>
              <a:rPr b="1" i="1" lang="zh-TW" sz="9900" u="sng">
                <a:solidFill>
                  <a:srgbClr val="F63790"/>
                </a:solidFill>
              </a:rPr>
              <a:t>社區之美</a:t>
            </a:r>
            <a:endParaRPr>
              <a:solidFill>
                <a:srgbClr val="F63790"/>
              </a:solidFill>
            </a:endParaRPr>
          </a:p>
        </p:txBody>
      </p:sp>
      <p:sp>
        <p:nvSpPr>
          <p:cNvPr id="145" name="Google Shape;145;p19"/>
          <p:cNvSpPr txBox="1"/>
          <p:nvPr>
            <p:ph idx="1" type="subTitle"/>
          </p:nvPr>
        </p:nvSpPr>
        <p:spPr>
          <a:xfrm flipH="1">
            <a:off x="4232113" y="3025041"/>
            <a:ext cx="30450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692E7"/>
              </a:buClr>
              <a:buSzPts val="6000"/>
              <a:buNone/>
            </a:pPr>
            <a:r>
              <a:rPr lang="zh-TW" sz="6000">
                <a:solidFill>
                  <a:srgbClr val="00FF00"/>
                </a:solidFill>
              </a:rPr>
              <a:t>興隆里</a:t>
            </a:r>
            <a:r>
              <a:rPr lang="zh-TW" sz="4800">
                <a:solidFill>
                  <a:srgbClr val="8FF5EE"/>
                </a:solidFill>
              </a:rPr>
              <a:t> </a:t>
            </a:r>
            <a:endParaRPr>
              <a:solidFill>
                <a:srgbClr val="8FF5EE"/>
              </a:solidFill>
            </a:endParaRPr>
          </a:p>
        </p:txBody>
      </p:sp>
      <p:sp>
        <p:nvSpPr>
          <p:cNvPr id="146" name="Google Shape;146;p19"/>
          <p:cNvSpPr txBox="1"/>
          <p:nvPr/>
        </p:nvSpPr>
        <p:spPr>
          <a:xfrm>
            <a:off x="651150" y="4389275"/>
            <a:ext cx="3276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3600" u="none" cap="none" strike="noStrike">
                <a:solidFill>
                  <a:srgbClr val="F76AC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404-25</a:t>
            </a:r>
            <a:r>
              <a:rPr b="0" i="0" lang="zh-TW" sz="3600" u="none" cap="none" strike="noStrike">
                <a:solidFill>
                  <a:srgbClr val="F6379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0" i="0" lang="zh-TW" sz="36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侯承</a:t>
            </a:r>
            <a:r>
              <a:rPr lang="zh-TW" sz="3600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昀</a:t>
            </a:r>
            <a:endParaRPr sz="3600">
              <a:solidFill>
                <a:schemeClr val="accent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 txBox="1"/>
          <p:nvPr>
            <p:ph type="title"/>
          </p:nvPr>
        </p:nvSpPr>
        <p:spPr>
          <a:xfrm>
            <a:off x="4315350" y="495775"/>
            <a:ext cx="7746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55555"/>
              <a:buFont typeface="Century Gothic"/>
              <a:buNone/>
            </a:pPr>
            <a:r>
              <a:rPr b="1" i="1" lang="zh-TW" sz="7200" u="sng">
                <a:solidFill>
                  <a:srgbClr val="00FFFF"/>
                </a:solidFill>
                <a:highlight>
                  <a:srgbClr val="EF8914"/>
                </a:highlight>
              </a:rPr>
              <a:t>在花園中攀攀爬的蜥蜴</a:t>
            </a:r>
            <a:endParaRPr b="1" i="1" sz="7200" u="sng">
              <a:solidFill>
                <a:srgbClr val="00FFFF"/>
              </a:solidFill>
              <a:highlight>
                <a:srgbClr val="EF8914"/>
              </a:highlight>
            </a:endParaRPr>
          </a:p>
        </p:txBody>
      </p:sp>
      <p:pic>
        <p:nvPicPr>
          <p:cNvPr id="152" name="Google Shape;152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2275" y="1915950"/>
            <a:ext cx="5049600" cy="458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0"/>
          <p:cNvSpPr txBox="1"/>
          <p:nvPr/>
        </p:nvSpPr>
        <p:spPr>
          <a:xfrm>
            <a:off x="6947525" y="2268300"/>
            <a:ext cx="42258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rgbClr val="00FF00"/>
                </a:solidFill>
                <a:highlight>
                  <a:srgbClr val="E06666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這隻蜥蜴在</a:t>
            </a:r>
            <a:r>
              <a:rPr lang="zh-TW" sz="4800">
                <a:solidFill>
                  <a:srgbClr val="00FF00"/>
                </a:solidFill>
                <a:highlight>
                  <a:srgbClr val="E06666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花園裡做伏力挺身，看起來很有活力。</a:t>
            </a:r>
            <a:endParaRPr sz="7800">
              <a:solidFill>
                <a:srgbClr val="00FF00"/>
              </a:solidFill>
              <a:highlight>
                <a:srgbClr val="E06666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1"/>
          <p:cNvSpPr txBox="1"/>
          <p:nvPr>
            <p:ph type="title"/>
          </p:nvPr>
        </p:nvSpPr>
        <p:spPr>
          <a:xfrm>
            <a:off x="2841875" y="764398"/>
            <a:ext cx="8610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b="1" i="1" lang="zh-TW" sz="7500" u="sng">
                <a:solidFill>
                  <a:srgbClr val="EF8914"/>
                </a:solidFill>
                <a:highlight>
                  <a:srgbClr val="4BC0EC"/>
                </a:highlight>
              </a:rPr>
              <a:t>站在山腰上的爸爸</a:t>
            </a:r>
            <a:endParaRPr b="1" i="1" sz="7500" u="sng">
              <a:solidFill>
                <a:srgbClr val="EF8914"/>
              </a:solidFill>
              <a:highlight>
                <a:srgbClr val="4BC0EC"/>
              </a:highlight>
            </a:endParaRPr>
          </a:p>
        </p:txBody>
      </p:sp>
      <p:pic>
        <p:nvPicPr>
          <p:cNvPr id="159" name="Google Shape;159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2800" y="2330776"/>
            <a:ext cx="5798400" cy="406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1"/>
          <p:cNvSpPr txBox="1"/>
          <p:nvPr/>
        </p:nvSpPr>
        <p:spPr>
          <a:xfrm>
            <a:off x="7369700" y="2330775"/>
            <a:ext cx="3642600" cy="51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>
                <a:solidFill>
                  <a:srgbClr val="D692E7"/>
                </a:solidFill>
                <a:highlight>
                  <a:srgbClr val="FFD966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一片綠油油的草地配上樹加上藍藍的天空，站在那邊吸一口氣看起來很舒服。</a:t>
            </a:r>
            <a:endParaRPr sz="4000">
              <a:solidFill>
                <a:srgbClr val="D692E7"/>
              </a:solidFill>
              <a:highlight>
                <a:srgbClr val="FFD966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2"/>
          <p:cNvSpPr txBox="1"/>
          <p:nvPr>
            <p:ph type="title"/>
          </p:nvPr>
        </p:nvSpPr>
        <p:spPr>
          <a:xfrm>
            <a:off x="2936600" y="318525"/>
            <a:ext cx="8917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b="1" i="1" lang="zh-TW" sz="9600" u="sng">
                <a:solidFill>
                  <a:schemeClr val="accent1"/>
                </a:solidFill>
                <a:highlight>
                  <a:schemeClr val="lt1"/>
                </a:highlight>
              </a:rPr>
              <a:t>整齊排列的房子</a:t>
            </a:r>
            <a:endParaRPr b="1" i="1" sz="9600" u="sng">
              <a:solidFill>
                <a:schemeClr val="accent1"/>
              </a:solidFill>
              <a:highlight>
                <a:schemeClr val="lt1"/>
              </a:highlight>
            </a:endParaRPr>
          </a:p>
        </p:txBody>
      </p:sp>
      <p:pic>
        <p:nvPicPr>
          <p:cNvPr id="166" name="Google Shape;166;p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41007" l="4979" r="1597" t="3823"/>
          <a:stretch/>
        </p:blipFill>
        <p:spPr>
          <a:xfrm>
            <a:off x="429725" y="2202450"/>
            <a:ext cx="4351200" cy="413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2"/>
          <p:cNvSpPr txBox="1"/>
          <p:nvPr/>
        </p:nvSpPr>
        <p:spPr>
          <a:xfrm>
            <a:off x="5461325" y="2202450"/>
            <a:ext cx="4673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9C3AE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8" name="Google Shape;168;p22"/>
          <p:cNvSpPr txBox="1"/>
          <p:nvPr/>
        </p:nvSpPr>
        <p:spPr>
          <a:xfrm>
            <a:off x="5783525" y="1846575"/>
            <a:ext cx="4351200" cy="461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200">
                <a:solidFill>
                  <a:srgbClr val="9C3AE5"/>
                </a:solidFill>
                <a:highlight>
                  <a:srgbClr val="F76ACE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整齊排列的房子讓人感覺很氣派。</a:t>
            </a:r>
            <a:endParaRPr sz="7200" u="sng">
              <a:solidFill>
                <a:srgbClr val="9C3AE5"/>
              </a:solidFill>
              <a:highlight>
                <a:srgbClr val="F76ACE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3"/>
          <p:cNvSpPr txBox="1"/>
          <p:nvPr>
            <p:ph type="title"/>
          </p:nvPr>
        </p:nvSpPr>
        <p:spPr>
          <a:xfrm>
            <a:off x="5208300" y="0"/>
            <a:ext cx="6297900" cy="84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83333"/>
              <a:buFont typeface="Arial"/>
              <a:buNone/>
            </a:pPr>
            <a:r>
              <a:t/>
            </a:r>
            <a:endParaRPr sz="600"/>
          </a:p>
        </p:txBody>
      </p:sp>
      <p:sp>
        <p:nvSpPr>
          <p:cNvPr id="174" name="Google Shape;174;p23"/>
          <p:cNvSpPr txBox="1"/>
          <p:nvPr>
            <p:ph idx="1" type="body"/>
          </p:nvPr>
        </p:nvSpPr>
        <p:spPr>
          <a:xfrm>
            <a:off x="685800" y="2194560"/>
            <a:ext cx="10820400" cy="40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5" name="Google Shape;17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125" y="838900"/>
            <a:ext cx="11739000" cy="518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飛機雲">
  <a:themeElements>
    <a:clrScheme name="飛機雲">
      <a:dk1>
        <a:srgbClr val="000000"/>
      </a:dk1>
      <a:lt1>
        <a:srgbClr val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65FCD1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